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0058400" cy="7864475"/>
  <p:notesSz cx="7004050" cy="9290050"/>
  <p:defaultTextStyle>
    <a:defPPr>
      <a:defRPr lang="en-US"/>
    </a:defPPr>
    <a:lvl1pPr marL="0" algn="l" defTabSz="1024128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1pPr>
    <a:lvl2pPr marL="512064" algn="l" defTabSz="1024128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2pPr>
    <a:lvl3pPr marL="1024128" algn="l" defTabSz="1024128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3pPr>
    <a:lvl4pPr marL="1536192" algn="l" defTabSz="1024128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4pPr>
    <a:lvl5pPr marL="2048256" algn="l" defTabSz="1024128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5pPr>
    <a:lvl6pPr marL="2560320" algn="l" defTabSz="1024128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6pPr>
    <a:lvl7pPr marL="3072384" algn="l" defTabSz="1024128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7pPr>
    <a:lvl8pPr marL="3584448" algn="l" defTabSz="1024128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8pPr>
    <a:lvl9pPr marL="4096512" algn="l" defTabSz="1024128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7" userDrawn="1">
          <p15:clr>
            <a:srgbClr val="A4A3A4"/>
          </p15:clr>
        </p15:guide>
        <p15:guide id="2" pos="3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976" y="28"/>
      </p:cViewPr>
      <p:guideLst>
        <p:guide orient="horz" pos="2477"/>
        <p:guide pos="3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87080"/>
            <a:ext cx="8549640" cy="2738002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130671"/>
            <a:ext cx="7543800" cy="189876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4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5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8710"/>
            <a:ext cx="2168843" cy="66647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8710"/>
            <a:ext cx="6380798" cy="66647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4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9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60659"/>
            <a:ext cx="8675370" cy="3271403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63011"/>
            <a:ext cx="8675370" cy="1720353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4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93552"/>
            <a:ext cx="4274820" cy="4989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93552"/>
            <a:ext cx="4274820" cy="4989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5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8712"/>
            <a:ext cx="8675370" cy="15201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27889"/>
            <a:ext cx="4255174" cy="944829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72718"/>
            <a:ext cx="4255174" cy="4225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27889"/>
            <a:ext cx="4276130" cy="944829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72718"/>
            <a:ext cx="4276130" cy="4225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0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24298"/>
            <a:ext cx="3244096" cy="1835044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32340"/>
            <a:ext cx="5092065" cy="5588875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59342"/>
            <a:ext cx="3244096" cy="437097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2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24298"/>
            <a:ext cx="3244096" cy="1835044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32340"/>
            <a:ext cx="5092065" cy="5588875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59342"/>
            <a:ext cx="3244096" cy="437097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8712"/>
            <a:ext cx="8675370" cy="1520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93552"/>
            <a:ext cx="8675370" cy="4989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89205"/>
            <a:ext cx="2263140" cy="418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22440-C3F1-4456-8C4C-95A1AC99A49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89205"/>
            <a:ext cx="3394710" cy="418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89205"/>
            <a:ext cx="2263140" cy="418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5E866-D9C3-4DCA-A56D-AD442AB1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5991" y="89107"/>
            <a:ext cx="9682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4752" y="1923307"/>
            <a:ext cx="7027101" cy="40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ucida Calligraphy" panose="03010101010101010101" pitchFamily="66" charset="0"/>
              </a:rPr>
              <a:t>                                   </a:t>
            </a:r>
            <a:endParaRPr lang="en-US" b="1" dirty="0">
              <a:latin typeface="Lucida Calligraphy" panose="03010101010101010101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929" y="3651803"/>
            <a:ext cx="8701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222222"/>
                </a:solidFill>
                <a:latin typeface="Times New Roman" panose="02020603050405020304" pitchFamily="18" charset="0"/>
                <a:ea typeface="Kigelia Light" panose="020B0502040204020203" pitchFamily="34" charset="0"/>
                <a:cs typeface="Times New Roman" panose="02020603050405020304" pitchFamily="18" charset="0"/>
              </a:rPr>
              <a:t>Jane Doe</a:t>
            </a:r>
            <a:endParaRPr lang="en-US" sz="6000" dirty="0">
              <a:latin typeface="Times New Roman" panose="02020603050405020304" pitchFamily="18" charset="0"/>
              <a:ea typeface="Kigelia Light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584177"/>
            <a:ext cx="84643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Old English Text MT" panose="03040902040508030806" pitchFamily="66" charset="0"/>
                <a:cs typeface="Times New Roman" panose="02020603050405020304" pitchFamily="18" charset="0"/>
              </a:rPr>
              <a:t>Alpha Chapter of Lambda</a:t>
            </a:r>
          </a:p>
          <a:p>
            <a:r>
              <a:rPr lang="en-US" sz="2600" dirty="0">
                <a:latin typeface="Old English Text MT" panose="03040902040508030806" pitchFamily="66" charset="0"/>
                <a:cs typeface="Times New Roman" panose="02020603050405020304" pitchFamily="18" charset="0"/>
              </a:rPr>
              <a:t>University of Lambda Alpha</a:t>
            </a:r>
          </a:p>
        </p:txBody>
      </p:sp>
    </p:spTree>
    <p:extLst>
      <p:ext uri="{BB962C8B-B14F-4D97-AF65-F5344CB8AC3E}">
        <p14:creationId xmlns:p14="http://schemas.microsoft.com/office/powerpoint/2010/main" val="134211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343388D0AAD14EBEC5CE5300D22AFE" ma:contentTypeVersion="11" ma:contentTypeDescription="Create a new document." ma:contentTypeScope="" ma:versionID="cfd228f370c72f2da7a2f743b633490a">
  <xsd:schema xmlns:xsd="http://www.w3.org/2001/XMLSchema" xmlns:xs="http://www.w3.org/2001/XMLSchema" xmlns:p="http://schemas.microsoft.com/office/2006/metadata/properties" xmlns:ns3="dbb210d0-3dda-4ee9-802b-0eab9a24c38d" xmlns:ns4="3fc218b9-e1ad-4c13-a5b8-655d6535b81b" targetNamespace="http://schemas.microsoft.com/office/2006/metadata/properties" ma:root="true" ma:fieldsID="e93f206640c1f14ac81631baf750fe66" ns3:_="" ns4:_="">
    <xsd:import namespace="dbb210d0-3dda-4ee9-802b-0eab9a24c38d"/>
    <xsd:import namespace="3fc218b9-e1ad-4c13-a5b8-655d6535b8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210d0-3dda-4ee9-802b-0eab9a24c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218b9-e1ad-4c13-a5b8-655d6535b81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1322FF-72C1-4060-BBCB-14277ECDD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b210d0-3dda-4ee9-802b-0eab9a24c38d"/>
    <ds:schemaRef ds:uri="3fc218b9-e1ad-4c13-a5b8-655d6535b8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1A1DC7-3BD7-4566-9321-5DF28E0CA9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1A35FC-4C79-4BF4-A01C-755E9BC4A997}">
  <ds:schemaRefs>
    <ds:schemaRef ds:uri="http://purl.org/dc/terms/"/>
    <ds:schemaRef ds:uri="3fc218b9-e1ad-4c13-a5b8-655d6535b81b"/>
    <ds:schemaRef ds:uri="dbb210d0-3dda-4ee9-802b-0eab9a24c38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14656</TotalTime>
  <Words>12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Calligraphy</vt:lpstr>
      <vt:lpstr>Old English Text MT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mcabak</dc:creator>
  <cp:lastModifiedBy>Lou M</cp:lastModifiedBy>
  <cp:revision>673</cp:revision>
  <cp:lastPrinted>2023-11-10T19:48:23Z</cp:lastPrinted>
  <dcterms:created xsi:type="dcterms:W3CDTF">2017-12-09T01:11:22Z</dcterms:created>
  <dcterms:modified xsi:type="dcterms:W3CDTF">2024-03-10T15:39:54Z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0x0101002E343388D0AAD14EBEC5CE5300D22AFE</vt:lpwstr>
  </property>
</Properties>
</file>